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3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FAA3-5FF7-48A3-AEC3-C4DB8FFD8B0F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9EBC-D4B7-485A-94BE-15107F429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9B48A3-3F84-4E26-A716-F6061CFA64F8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70" y="29344"/>
            <a:ext cx="9413045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483768" y="1170452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Загадки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2896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ПДД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2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300192" y="3231718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5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403066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10" y="692696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дорога!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5149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97425"/>
            <a:ext cx="38036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На двух колесах я качу,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Двумя педалями верчу,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За руль держусь, гляжу вперед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 вижу - скоро…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pic>
        <p:nvPicPr>
          <p:cNvPr id="4106" name="Picture 10" descr="pict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42068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51138" y="6040438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Переход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25" y="18864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72440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54944" y="161514"/>
            <a:ext cx="6027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картинке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5796136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8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38036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24163" y="5656263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Поворот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980728"/>
            <a:ext cx="634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поворот!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336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машины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телеги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велосипеда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А у поезда — не счесть. </a:t>
            </a:r>
            <a:endParaRPr lang="ru-RU" sz="44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400">
              <a:solidFill>
                <a:srgbClr val="008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3798" name="Picture 6" descr="pict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51012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pict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792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47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4724400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122" y="44026"/>
            <a:ext cx="703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 по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44208" y="2520950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pict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1" y="2205335"/>
            <a:ext cx="540067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8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трамвай!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320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6707187" cy="557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Светофорик</a:t>
            </a: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задаст</a:t>
            </a:r>
          </a:p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тебе вопросы и загадки,</a:t>
            </a:r>
          </a:p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ты постарайся на них ответить.</a:t>
            </a:r>
          </a:p>
        </p:txBody>
      </p:sp>
      <p:pic>
        <p:nvPicPr>
          <p:cNvPr id="10245" name="Picture 5" descr="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8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1484313"/>
            <a:ext cx="71278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</a:rPr>
              <a:t>Удивительный вагон!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Посудите сами: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Рельсы в воздухе, а он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Держит их руками... </a:t>
            </a:r>
            <a:br>
              <a:rPr lang="ru-RU" sz="4400" b="1">
                <a:solidFill>
                  <a:srgbClr val="008000"/>
                </a:solidFill>
              </a:rPr>
            </a:br>
            <a:endParaRPr lang="ru-RU" sz="4400" b="1">
              <a:solidFill>
                <a:srgbClr val="008000"/>
              </a:solidFill>
            </a:endParaRPr>
          </a:p>
        </p:txBody>
      </p:sp>
      <p:pic>
        <p:nvPicPr>
          <p:cNvPr id="11269" name="Picture 5" descr="троллей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4098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роллейбу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08438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764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508500"/>
            <a:ext cx="2519362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картинке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12209" y="285293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 descr="pict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9425"/>
            <a:ext cx="5183187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4026"/>
            <a:ext cx="4360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роллейбус!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07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1412875"/>
            <a:ext cx="828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 два ряда дома стоят,</a:t>
            </a:r>
          </a:p>
          <a:p>
            <a:r>
              <a:rPr lang="ru-RU" sz="4000" b="1">
                <a:solidFill>
                  <a:srgbClr val="008000"/>
                </a:solidFill>
              </a:rPr>
              <a:t>Десять, двадцать, сто подряд</a:t>
            </a:r>
          </a:p>
          <a:p>
            <a:r>
              <a:rPr lang="ru-RU" sz="4000" b="1">
                <a:solidFill>
                  <a:srgbClr val="008000"/>
                </a:solidFill>
              </a:rPr>
              <a:t>И квадратными глазами</a:t>
            </a:r>
          </a:p>
          <a:p>
            <a:r>
              <a:rPr lang="ru-RU" sz="4000" b="1">
                <a:solidFill>
                  <a:srgbClr val="008000"/>
                </a:solidFill>
              </a:rPr>
              <a:t>Друг на друга глядят.</a:t>
            </a:r>
            <a:r>
              <a:rPr lang="ru-RU" sz="4400"/>
              <a:t> </a:t>
            </a:r>
            <a:endParaRPr lang="ru-RU" sz="4400" b="1"/>
          </a:p>
        </p:txBody>
      </p:sp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78923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11462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6654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6092825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ПЕРЕХОД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4025" y="6092825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149725"/>
            <a:ext cx="2808288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</a:t>
            </a:r>
            <a:r>
              <a:rPr lang="ru-RU" sz="4000" b="1" dirty="0">
                <a:solidFill>
                  <a:srgbClr val="FF0000"/>
                </a:solidFill>
              </a:rPr>
              <a:t>картинке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084168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52197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563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улица!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4538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15250" cy="2765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Два колесика подряд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Их ногами вертят,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А поверх торчком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Сам хозяин крючком.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Подумай и скажи по картинке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90" name="Picture 6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6378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мотоцикл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6654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37648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156176" y="2996952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6159"/>
            <a:ext cx="48958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велосипед!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73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981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Высоких деревьев длинней,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Травиночки маленькой ниже.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С ней дали становятся ближе,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И мир открывается с ней. </a:t>
            </a:r>
            <a:endParaRPr lang="ru-RU" sz="40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616585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Дорога</a:t>
            </a:r>
            <a:r>
              <a:rPr lang="ru-RU"/>
              <a:t> </a:t>
            </a:r>
          </a:p>
        </p:txBody>
      </p:sp>
      <p:pic>
        <p:nvPicPr>
          <p:cNvPr id="19462" name="Picture 6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145573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143986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16688" y="6237288"/>
            <a:ext cx="161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Перекрёсток</a:t>
            </a:r>
            <a:endParaRPr lang="ru-RU"/>
          </a:p>
        </p:txBody>
      </p:sp>
      <p:pic>
        <p:nvPicPr>
          <p:cNvPr id="19465" name="Picture 9" descr="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87166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3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Книга </a:t>
            </a:r>
            <a:endParaRPr lang="ru-RU"/>
          </a:p>
        </p:txBody>
      </p:sp>
      <p:sp>
        <p:nvSpPr>
          <p:cNvPr id="194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4581525"/>
            <a:ext cx="1439862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944688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4652963"/>
            <a:ext cx="1512887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</a:t>
            </a:r>
            <a:r>
              <a:rPr lang="ru-RU" sz="4000" b="1" dirty="0">
                <a:solidFill>
                  <a:srgbClr val="FF0000"/>
                </a:solidFill>
              </a:rPr>
              <a:t>картинке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184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Cross</cp:lastModifiedBy>
  <cp:revision>7</cp:revision>
  <dcterms:created xsi:type="dcterms:W3CDTF">2013-04-05T14:44:00Z</dcterms:created>
  <dcterms:modified xsi:type="dcterms:W3CDTF">2017-07-15T08:39:16Z</dcterms:modified>
</cp:coreProperties>
</file>