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88" r:id="rId5"/>
    <p:sldId id="282" r:id="rId6"/>
    <p:sldId id="281" r:id="rId7"/>
    <p:sldId id="280" r:id="rId8"/>
    <p:sldId id="279" r:id="rId9"/>
    <p:sldId id="278" r:id="rId10"/>
    <p:sldId id="277" r:id="rId11"/>
    <p:sldId id="276" r:id="rId12"/>
    <p:sldId id="275" r:id="rId13"/>
    <p:sldId id="274" r:id="rId14"/>
    <p:sldId id="273" r:id="rId15"/>
    <p:sldId id="286" r:id="rId16"/>
    <p:sldId id="272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0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" TargetMode="External"/><Relationship Id="rId2" Type="http://schemas.openxmlformats.org/officeDocument/2006/relationships/hyperlink" Target="http://vashechudo.ru/raznoe/zagadki/zagadki-pro-transpor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posed.net/kids-literature/zagadki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252890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6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6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6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Загадки про транспорт</a:t>
            </a:r>
            <a:br>
              <a:rPr lang="ru-RU" sz="6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sz="6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88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00108"/>
            <a:ext cx="7715304" cy="512605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Это что за чудеса: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Дует ветер в паруса?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Ни паром, ни дирижабль —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волнам плывет...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928934"/>
            <a:ext cx="38100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00108"/>
            <a:ext cx="7715304" cy="512605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Две педали я кручу,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колесах вдаль качу.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Что за транспорт, дай ответ.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Быстрый мой...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0937" y="2848768"/>
            <a:ext cx="3667145" cy="297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00108"/>
            <a:ext cx="7715304" cy="512605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Кто своим ковшом на славу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Прокопает вам канаву?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Строить дом и элеватор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Помогает...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237" y="2848769"/>
            <a:ext cx="3195655" cy="297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00108"/>
            <a:ext cx="7715304" cy="512605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Едет он по рельсам с шумом,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 рога скользят по струнам.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Ну-ка, ветер, догоняй!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Нас с тобою мчит...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714620"/>
            <a:ext cx="371477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00108"/>
            <a:ext cx="7715304" cy="512605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черных шашечках машина,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Зря не пьет она бензина.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Всех домчит — лишь попроси.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 зовут ее?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318802"/>
            <a:ext cx="3895728" cy="222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00108"/>
            <a:ext cx="7715304" cy="512605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Бревнышки рядком связали,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Весел, паруса не дали.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 он знай себе, плывет.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Догадались? Это...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6047" b="18142"/>
          <a:stretch>
            <a:fillRect/>
          </a:stretch>
        </p:blipFill>
        <p:spPr bwMode="auto">
          <a:xfrm>
            <a:off x="4059763" y="3644071"/>
            <a:ext cx="3893619" cy="2213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00108"/>
            <a:ext cx="7715304" cy="512605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Источники: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http://vashechudo.ru/raznoe/zagadki/zagadki-pro-transport.html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https://yandex.ru/images/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4"/>
              </a:rPr>
              <a:t>http://neposed.net/kids-literature/zagadki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42148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СПАСИБО ЗА ВНИМАНИЕ.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Выполнил: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воспитатель Сергеева Т.С.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г.Киселевск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Презентация опубликована на сайте -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viki.rdf.ru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00108"/>
            <a:ext cx="7715304" cy="512605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Очень быстро в небе мчится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Удивительная птица.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Ввысь летит на ней пилот.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Что за птица?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8827" y="3357562"/>
            <a:ext cx="531498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87" y="3286124"/>
            <a:ext cx="361952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1071546"/>
            <a:ext cx="62150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корабле воздушном,</a:t>
            </a:r>
            <a:b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Космическом, послушном,</a:t>
            </a:r>
            <a:b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Мы, обгоняя ветер,</a:t>
            </a:r>
            <a:b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Несемся на…</a:t>
            </a:r>
            <a:endParaRPr lang="ru-RU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286124"/>
            <a:ext cx="385336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348" y="1000108"/>
            <a:ext cx="61436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Железные избушки </a:t>
            </a:r>
            <a:b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Прицеплены друг к дружке. </a:t>
            </a:r>
            <a:b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Одна из них с трубой </a:t>
            </a:r>
            <a:b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Ведет всех за собой. </a:t>
            </a:r>
            <a:endParaRPr lang="ru-RU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00108"/>
            <a:ext cx="7715304" cy="512605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Перед домом на дороге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Ждет давно она подмоги.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 залили в бак бензина —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 поехала...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13386"/>
          <a:stretch>
            <a:fillRect/>
          </a:stretch>
        </p:blipFill>
        <p:spPr bwMode="auto">
          <a:xfrm>
            <a:off x="3929058" y="2706454"/>
            <a:ext cx="4071966" cy="264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00108"/>
            <a:ext cx="7715304" cy="512605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Это что за богатырь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Вдоль дороги поднял пыль?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асфальту напрямик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Едет с грузом...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143247"/>
            <a:ext cx="3762388" cy="278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00108"/>
            <a:ext cx="7715304" cy="512605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Из железа парень стойкий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Честно трудится на стройке.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Однорукий великан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 именем — подъемный...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428868"/>
            <a:ext cx="2577308" cy="347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00108"/>
            <a:ext cx="7715304" cy="512605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Веселы, неугомонны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Едут под землей вагоны.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 народа в них пестро.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Это что, скажи?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b="10012"/>
          <a:stretch>
            <a:fillRect/>
          </a:stretch>
        </p:blipFill>
        <p:spPr bwMode="auto">
          <a:xfrm>
            <a:off x="3571868" y="3214686"/>
            <a:ext cx="3876682" cy="261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00108"/>
            <a:ext cx="7715304" cy="512605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Железная рыба живет под водой.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Она с огоньками и с длинной трубой.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Плывет в океане не кит, не селедка,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 с моряками подводная...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2598"/>
          <a:stretch>
            <a:fillRect/>
          </a:stretch>
        </p:blipFill>
        <p:spPr bwMode="auto">
          <a:xfrm>
            <a:off x="3571868" y="3571876"/>
            <a:ext cx="4000528" cy="2341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254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Загадки про транспорт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СПАСИБО ЗА ВНИМАНИЕ.   Выполнил:  воспитатель Сергеева Т.С. г.Киселевск  Презентация опубликована на сайте - viki.rdf.ru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Admin</cp:lastModifiedBy>
  <cp:revision>38</cp:revision>
  <dcterms:created xsi:type="dcterms:W3CDTF">2013-01-28T19:28:30Z</dcterms:created>
  <dcterms:modified xsi:type="dcterms:W3CDTF">2015-02-21T12:38:55Z</dcterms:modified>
</cp:coreProperties>
</file>